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  <p:sldMasterId id="2147483703" r:id="rId3"/>
  </p:sldMasterIdLst>
  <p:notesMasterIdLst>
    <p:notesMasterId r:id="rId17"/>
  </p:notesMasterIdLst>
  <p:sldIdLst>
    <p:sldId id="586" r:id="rId4"/>
    <p:sldId id="598" r:id="rId5"/>
    <p:sldId id="324" r:id="rId6"/>
    <p:sldId id="589" r:id="rId7"/>
    <p:sldId id="590" r:id="rId8"/>
    <p:sldId id="591" r:id="rId9"/>
    <p:sldId id="592" r:id="rId10"/>
    <p:sldId id="594" r:id="rId11"/>
    <p:sldId id="595" r:id="rId12"/>
    <p:sldId id="593" r:id="rId13"/>
    <p:sldId id="596" r:id="rId14"/>
    <p:sldId id="597" r:id="rId15"/>
    <p:sldId id="5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AC69B-9B87-4E97-8AD9-009DF4897656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C2FB3-1757-4CEA-9EA8-0F86E4278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06675" y="914400"/>
            <a:ext cx="4387850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A1D7B-90CF-495B-B027-39E0DE2113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4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598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374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819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954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47938" y="877888"/>
            <a:ext cx="4213225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3A1D7B-90CF-495B-B027-39E0DE2113A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666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A1D7B-90CF-495B-B027-39E0DE2113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7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 algn="ctr">
              <a:buNone/>
              <a:defRPr sz="2400"/>
            </a:lvl2pPr>
            <a:lvl3pPr marL="914332" indent="0" algn="ctr">
              <a:buNone/>
              <a:defRPr sz="2400"/>
            </a:lvl3pPr>
            <a:lvl4pPr marL="1371498" indent="0" algn="ctr">
              <a:buNone/>
              <a:defRPr sz="2000"/>
            </a:lvl4pPr>
            <a:lvl5pPr marL="1828664" indent="0" algn="ctr">
              <a:buNone/>
              <a:defRPr sz="2000"/>
            </a:lvl5pPr>
            <a:lvl6pPr marL="2285830" indent="0" algn="ctr">
              <a:buNone/>
              <a:defRPr sz="2000"/>
            </a:lvl6pPr>
            <a:lvl7pPr marL="2742994" indent="0" algn="ctr">
              <a:buNone/>
              <a:defRPr sz="2000"/>
            </a:lvl7pPr>
            <a:lvl8pPr marL="3200160" indent="0" algn="ctr">
              <a:buNone/>
              <a:defRPr sz="2000"/>
            </a:lvl8pPr>
            <a:lvl9pPr marL="3657327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50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8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84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7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 algn="ctr">
              <a:buNone/>
              <a:defRPr sz="2400"/>
            </a:lvl2pPr>
            <a:lvl3pPr marL="914332" indent="0" algn="ctr">
              <a:buNone/>
              <a:defRPr sz="2400"/>
            </a:lvl3pPr>
            <a:lvl4pPr marL="1371498" indent="0" algn="ctr">
              <a:buNone/>
              <a:defRPr sz="2000"/>
            </a:lvl4pPr>
            <a:lvl5pPr marL="1828664" indent="0" algn="ctr">
              <a:buNone/>
              <a:defRPr sz="2000"/>
            </a:lvl5pPr>
            <a:lvl6pPr marL="2285830" indent="0" algn="ctr">
              <a:buNone/>
              <a:defRPr sz="2000"/>
            </a:lvl6pPr>
            <a:lvl7pPr marL="2742994" indent="0" algn="ctr">
              <a:buNone/>
              <a:defRPr sz="2000"/>
            </a:lvl7pPr>
            <a:lvl8pPr marL="3200160" indent="0" algn="ctr">
              <a:buNone/>
              <a:defRPr sz="2000"/>
            </a:lvl8pPr>
            <a:lvl9pPr marL="3657327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555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62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37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9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91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453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92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5" y="6459791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91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86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2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964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75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4784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50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850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096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0860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916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6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061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18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876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315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94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290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30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0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9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4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0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20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22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5" y="6459791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91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8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0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2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914332"/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91433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pPr defTabSz="914332"/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0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332" rtl="0" eaLnBrk="1" latinLnBrk="0" hangingPunct="1">
        <a:lnSpc>
          <a:spcPct val="85000"/>
        </a:lnSpc>
        <a:spcBef>
          <a:spcPct val="0"/>
        </a:spcBef>
        <a:buNone/>
        <a:defRPr sz="4800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34" indent="-91434" algn="l" defTabSz="914332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20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886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752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19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19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0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88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7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914332"/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91433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rgbClr val="FFFFFF"/>
                </a:solidFill>
              </a:defRPr>
            </a:lvl1pPr>
          </a:lstStyle>
          <a:p>
            <a:pPr defTabSz="914332"/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3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34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332" rtl="0" eaLnBrk="1" latinLnBrk="0" hangingPunct="1">
        <a:lnSpc>
          <a:spcPct val="85000"/>
        </a:lnSpc>
        <a:spcBef>
          <a:spcPct val="0"/>
        </a:spcBef>
        <a:buNone/>
        <a:defRPr sz="4800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34" indent="-91434" algn="l" defTabSz="914332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20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886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752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19" indent="-182866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19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0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88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74" indent="-228584" algn="l" defTabSz="914332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914400"/>
            <a:fld id="{89549C9B-7E0F-4F86-B4A0-430F24975F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914400"/>
            <a:fld id="{C3D0AAA3-575E-4784-BC68-121399FBDE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96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hyperlink" Target="mailto:leah@al911board.com" TargetMode="External"/><Relationship Id="rId4" Type="http://schemas.openxmlformats.org/officeDocument/2006/relationships/hyperlink" Target="https://nico1-toutlefrancais.wikispaces.com/l'interrogation+-+comment+poser+des+question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leah@al911board.com" TargetMode="External"/><Relationship Id="rId7" Type="http://schemas.openxmlformats.org/officeDocument/2006/relationships/hyperlink" Target="mailto:anderson@al911board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hyperlink" Target="mailto:michelle@al911board.com" TargetMode="External"/><Relationship Id="rId5" Type="http://schemas.openxmlformats.org/officeDocument/2006/relationships/hyperlink" Target="mailto:dana@al911board.com" TargetMode="External"/><Relationship Id="rId4" Type="http://schemas.openxmlformats.org/officeDocument/2006/relationships/hyperlink" Target="mailto:adam@al911board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473" y="1681769"/>
            <a:ext cx="6289675" cy="2043112"/>
          </a:xfrm>
        </p:spPr>
      </p:pic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844508" y="4317357"/>
            <a:ext cx="10515600" cy="16266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[Date]</a:t>
            </a:r>
            <a:b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 About It Tuesday!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1D95F0-89B0-4307-A1D3-0A21A5A621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3" y="6403897"/>
            <a:ext cx="11978933" cy="45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712311-5D59-4E62-806B-8A33D9562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E1C7DE-4327-402D-A196-AEC519C54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218E38-4806-47B8-9BF7-1548201C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[Topic Three]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DCB93-620E-4073-B6F5-E13D5F2A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15235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[text]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One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Two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Three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marL="0" indent="0">
              <a:buClr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71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1FCB-E276-429D-8664-100BF29F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[Two content slide sample]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5E286-C513-4806-8876-05D7AABF4D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A9D74-F8FA-46E8-B212-7CC162F268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9C6A56-841F-44FB-8B77-5327EEBBF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BEDADD-7A91-4E70-8A2E-84115E6FA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21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D49C-1104-4212-BDB3-7E34F96EF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[Comparison slide]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3EED0-0D14-4F3E-90AF-C67A357901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A4AE-084D-4E3B-86A9-51DE0E445E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FFCBE-D088-430F-9812-7CABAE695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4E8CE3-2844-42A6-9608-ACF1E85C2A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15C9-0E51-454A-85FC-E8D7630A9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1FFB73-AD6E-49FA-86F0-683366E14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63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6EF08-D0B4-45BF-B34B-19F60755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</a:t>
            </a:r>
          </a:p>
        </p:txBody>
      </p:sp>
      <p:pic>
        <p:nvPicPr>
          <p:cNvPr id="6" name="Content Placeholder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428C4C4-BD07-40E1-A152-5513217682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16731" y="477525"/>
            <a:ext cx="6159184" cy="555828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0F916-AA5C-4180-9435-9CABAAD7F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200400" cy="3379124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Leah Missildine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for the Alabama 9-1-1 Board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leah@al911board.com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Office:  334-440-7911</a:t>
            </a:r>
          </a:p>
          <a:p>
            <a:pPr>
              <a:spcBef>
                <a:spcPts val="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[Add or edit as needed]</a:t>
            </a:r>
          </a:p>
          <a:p>
            <a:pPr>
              <a:spcBef>
                <a:spcPts val="0"/>
              </a:spcBef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0FF824-5597-4186-8CDB-3972A038C0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7"/>
            <a:ext cx="12039893" cy="45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0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b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Contact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7447" y="1587560"/>
            <a:ext cx="7007249" cy="4705326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Leah Missildine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 </a:t>
            </a:r>
            <a:r>
              <a:rPr lang="en-US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leah@al911board.com</a:t>
            </a:r>
            <a:endParaRPr lang="en-US" sz="14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Brown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Deputy </a:t>
            </a:r>
            <a:r>
              <a:rPr lang="en-US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adam@al911board.com</a:t>
            </a:r>
            <a:endParaRPr lang="en-US" sz="14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Dana Nation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Coordinator</a:t>
            </a:r>
            <a:r>
              <a:rPr lang="en-US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dana@al911board.com</a:t>
            </a:r>
            <a:endParaRPr lang="en-US" sz="14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Michelle Peel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Coordinator</a:t>
            </a:r>
            <a:r>
              <a:rPr lang="en-US" sz="1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michelle@al911board.com</a:t>
            </a:r>
            <a:endParaRPr lang="en-US" sz="14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Anderson Brooms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GIS Program Manager for the Alabama 9-1-1 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  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anderson@al911board.com</a:t>
            </a:r>
            <a:r>
              <a:rPr lang="en-US" sz="1400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6658" y="5902358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2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712311-5D59-4E62-806B-8A33D9562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E1C7DE-4327-402D-A196-AEC519C54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7"/>
            <a:ext cx="12039893" cy="454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243003-FCD3-4211-82EF-C8BC62D0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904B1-C84C-41D0-9DFF-2BB755FD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Topic One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Topic Two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Topic Three</a:t>
            </a:r>
            <a:endParaRPr lang="en-US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029258-F705-43AE-9A50-6EEA03602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6038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712311-5D59-4E62-806B-8A33D9562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E1C7DE-4327-402D-A196-AEC519C54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218E38-4806-47B8-9BF7-1548201C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[Topic One]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DCB93-620E-4073-B6F5-E13D5F2A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15235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[text]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One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Two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Three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marL="0" indent="0">
              <a:buClr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2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1FCB-E276-429D-8664-100BF29F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[Two content slide sample]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5E286-C513-4806-8876-05D7AABF4D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A9D74-F8FA-46E8-B212-7CC162F268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9C6A56-841F-44FB-8B77-5327EEBBF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BEDADD-7A91-4E70-8A2E-84115E6FA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35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D49C-1104-4212-BDB3-7E34F96EF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[Comparison slide]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3EED0-0D14-4F3E-90AF-C67A357901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A4AE-084D-4E3B-86A9-51DE0E445E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FFCBE-D088-430F-9812-7CABAE695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4E8CE3-2844-42A6-9608-ACF1E85C2A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15C9-0E51-454A-85FC-E8D7630A9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1FFB73-AD6E-49FA-86F0-683366E14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712311-5D59-4E62-806B-8A33D9562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E1C7DE-4327-402D-A196-AEC519C54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218E38-4806-47B8-9BF7-1548201C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[Topic Two]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DCB93-620E-4073-B6F5-E13D5F2A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15235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[text]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One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Two</a:t>
            </a:r>
          </a:p>
          <a:p>
            <a:pPr marL="742950" marR="0" lvl="1" indent="-2857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Point Three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marL="0" indent="0">
              <a:buClr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8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1FCB-E276-429D-8664-100BF29F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[Two content slide sample]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5E286-C513-4806-8876-05D7AABF4D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A9D74-F8FA-46E8-B212-7CC162F268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9C6A56-841F-44FB-8B77-5327EEBBF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BEDADD-7A91-4E70-8A2E-84115E6FA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9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D49C-1104-4212-BDB3-7E34F96EF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[Comparison slide]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3EED0-0D14-4F3E-90AF-C67A357901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A4AE-084D-4E3B-86A9-51DE0E445E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FFCBE-D088-430F-9812-7CABAE6950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4E8CE3-2844-42A6-9608-ACF1E85C2AA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15C9-0E51-454A-85FC-E8D7630A9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07" y="6403896"/>
            <a:ext cx="11978933" cy="4541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1FFB73-AD6E-49FA-86F0-683366E14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4304" y="5821887"/>
            <a:ext cx="385765" cy="39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8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2_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l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1_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221</Words>
  <Application>Microsoft Office PowerPoint</Application>
  <PresentationFormat>Widescreen</PresentationFormat>
  <Paragraphs>62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Calibri</vt:lpstr>
      <vt:lpstr>Calibri Light</vt:lpstr>
      <vt:lpstr>Times New Roman</vt:lpstr>
      <vt:lpstr>Wingdings</vt:lpstr>
      <vt:lpstr>Retrospect</vt:lpstr>
      <vt:lpstr>2_Retrospect</vt:lpstr>
      <vt:lpstr>1_Retrospect</vt:lpstr>
      <vt:lpstr>[Date] Talk About It Tuesday!</vt:lpstr>
      <vt:lpstr>Introduction  &amp; Contact Information</vt:lpstr>
      <vt:lpstr>Agenda</vt:lpstr>
      <vt:lpstr>[Topic One]</vt:lpstr>
      <vt:lpstr>[Two content slide sample]</vt:lpstr>
      <vt:lpstr>[Comparison slide]</vt:lpstr>
      <vt:lpstr>[Topic Two]</vt:lpstr>
      <vt:lpstr>[Two content slide sample]</vt:lpstr>
      <vt:lpstr>[Comparison slide]</vt:lpstr>
      <vt:lpstr>[Topic Three]</vt:lpstr>
      <vt:lpstr>[Two content slide sample]</vt:lpstr>
      <vt:lpstr>[Comparison slide]</vt:lpstr>
      <vt:lpstr> 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10.15.2020  Legacy 9-1-1 Cost Reimbursement Webinar</dc:title>
  <dc:creator>Adam Brown</dc:creator>
  <cp:lastModifiedBy>Michelle Peel</cp:lastModifiedBy>
  <cp:revision>68</cp:revision>
  <dcterms:created xsi:type="dcterms:W3CDTF">2020-10-13T13:31:49Z</dcterms:created>
  <dcterms:modified xsi:type="dcterms:W3CDTF">2022-07-08T13:21:01Z</dcterms:modified>
</cp:coreProperties>
</file>