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8"/>
  </p:notesMasterIdLst>
  <p:sldIdLst>
    <p:sldId id="586" r:id="rId2"/>
    <p:sldId id="587" r:id="rId3"/>
    <p:sldId id="588" r:id="rId4"/>
    <p:sldId id="591" r:id="rId5"/>
    <p:sldId id="593" r:id="rId6"/>
    <p:sldId id="59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AC69B-9B87-4E97-8AD9-009DF4897656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C2FB3-1757-4CEA-9EA8-0F86E4278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06675" y="914400"/>
            <a:ext cx="4387850" cy="2468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3A1D7B-90CF-495B-B027-39E0DE2113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74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7938" y="877888"/>
            <a:ext cx="4213225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3A1D7B-90CF-495B-B027-39E0DE2113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435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7938" y="877888"/>
            <a:ext cx="4213225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3A1D7B-90CF-495B-B027-39E0DE2113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20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7938" y="877888"/>
            <a:ext cx="4213225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3A1D7B-90CF-495B-B027-39E0DE2113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6513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7938" y="877888"/>
            <a:ext cx="4213225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3A1D7B-90CF-495B-B027-39E0DE2113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1263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3A1D7B-90CF-495B-B027-39E0DE2113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77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67" indent="0" algn="ctr">
              <a:buNone/>
              <a:defRPr sz="2400"/>
            </a:lvl2pPr>
            <a:lvl3pPr marL="914332" indent="0" algn="ctr">
              <a:buNone/>
              <a:defRPr sz="2400"/>
            </a:lvl3pPr>
            <a:lvl4pPr marL="1371498" indent="0" algn="ctr">
              <a:buNone/>
              <a:defRPr sz="2000"/>
            </a:lvl4pPr>
            <a:lvl5pPr marL="1828664" indent="0" algn="ctr">
              <a:buNone/>
              <a:defRPr sz="2000"/>
            </a:lvl5pPr>
            <a:lvl6pPr marL="2285830" indent="0" algn="ctr">
              <a:buNone/>
              <a:defRPr sz="2000"/>
            </a:lvl6pPr>
            <a:lvl7pPr marL="2742994" indent="0" algn="ctr">
              <a:buNone/>
              <a:defRPr sz="2000"/>
            </a:lvl7pPr>
            <a:lvl8pPr marL="3200160" indent="0" algn="ctr">
              <a:buNone/>
              <a:defRPr sz="2000"/>
            </a:lvl8pPr>
            <a:lvl9pPr marL="3657327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55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7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4784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15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26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37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9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19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45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69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5" y="6459791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91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86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0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59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914332"/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32"/>
              <a:t>10/19/2023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914332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rgbClr val="FFFFFF"/>
                </a:solidFill>
              </a:defRPr>
            </a:lvl1pPr>
          </a:lstStyle>
          <a:p>
            <a:pPr defTabSz="914332"/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32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34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332" rtl="0" eaLnBrk="1" latinLnBrk="0" hangingPunct="1">
        <a:lnSpc>
          <a:spcPct val="85000"/>
        </a:lnSpc>
        <a:spcBef>
          <a:spcPct val="0"/>
        </a:spcBef>
        <a:buNone/>
        <a:defRPr sz="4800" kern="1200" spc="-5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34" indent="-91434" algn="l" defTabSz="914332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20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886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752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19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919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904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88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74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eah@al911board.com" TargetMode="External"/><Relationship Id="rId3" Type="http://schemas.openxmlformats.org/officeDocument/2006/relationships/image" Target="../media/image3.PNG"/><Relationship Id="rId7" Type="http://schemas.openxmlformats.org/officeDocument/2006/relationships/hyperlink" Target="mailto:nida@al911board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laura@al911board.com" TargetMode="External"/><Relationship Id="rId5" Type="http://schemas.openxmlformats.org/officeDocument/2006/relationships/hyperlink" Target="mailto:adam@al911board.com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anderson@al911board.com" TargetMode="Externa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leah@al911board.com" TargetMode="External"/><Relationship Id="rId3" Type="http://schemas.openxmlformats.org/officeDocument/2006/relationships/image" Target="../media/image3.PNG"/><Relationship Id="rId7" Type="http://schemas.openxmlformats.org/officeDocument/2006/relationships/hyperlink" Target="mailto:nida@al911board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laura@al911board.com" TargetMode="External"/><Relationship Id="rId5" Type="http://schemas.openxmlformats.org/officeDocument/2006/relationships/hyperlink" Target="mailto:adam@al911board.com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anderson@al911board.com" TargetMode="Externa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laura@al911board.com" TargetMode="External"/><Relationship Id="rId3" Type="http://schemas.openxmlformats.org/officeDocument/2006/relationships/image" Target="../media/image6.gif"/><Relationship Id="rId7" Type="http://schemas.openxmlformats.org/officeDocument/2006/relationships/hyperlink" Target="mailto:adam@al911board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anderson@al911board.com" TargetMode="External"/><Relationship Id="rId11" Type="http://schemas.openxmlformats.org/officeDocument/2006/relationships/hyperlink" Target="mailto:michelle@al911board.com" TargetMode="External"/><Relationship Id="rId5" Type="http://schemas.openxmlformats.org/officeDocument/2006/relationships/image" Target="../media/image3.PNG"/><Relationship Id="rId10" Type="http://schemas.openxmlformats.org/officeDocument/2006/relationships/hyperlink" Target="mailto:leah@al911board.com" TargetMode="External"/><Relationship Id="rId4" Type="http://schemas.openxmlformats.org/officeDocument/2006/relationships/hyperlink" Target="https://nico1-toutlefrancais.wikispaces.com/l'interrogation+-+comment+poser+des+questions" TargetMode="External"/><Relationship Id="rId9" Type="http://schemas.openxmlformats.org/officeDocument/2006/relationships/hyperlink" Target="mailto:nida@al911board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473" y="1681769"/>
            <a:ext cx="6289675" cy="2043112"/>
          </a:xfrm>
        </p:spPr>
      </p:pic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832152" y="4304370"/>
            <a:ext cx="10515600" cy="141620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ECD Roundtable</a:t>
            </a:r>
            <a:br>
              <a:rPr lang="en-US" sz="4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ALNENA Gulf Coast Conference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218E02-8D7F-4747-CA2B-E077BE8D6F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60" y="6403897"/>
            <a:ext cx="10527956" cy="45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32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8E5EAB7-BE69-488B-A474-8A6C9FE48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60" y="6403897"/>
            <a:ext cx="10527956" cy="454103"/>
          </a:xfrm>
          <a:prstGeom prst="rect">
            <a:avLst/>
          </a:prstGeom>
        </p:spPr>
      </p:pic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7019D1A-8FDC-75C2-5A24-0150842EDD9D}"/>
              </a:ext>
            </a:extLst>
          </p:cNvPr>
          <p:cNvSpPr txBox="1">
            <a:spLocks/>
          </p:cNvSpPr>
          <p:nvPr/>
        </p:nvSpPr>
        <p:spPr>
          <a:xfrm>
            <a:off x="305783" y="991318"/>
            <a:ext cx="5921297" cy="4938851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4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Anderson Brooms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GIS Program Manager 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334-440-7911</a:t>
            </a:r>
            <a:endParaRPr lang="en-US" sz="3600" spc="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anderson@al911board.com</a:t>
            </a:r>
            <a:endParaRPr lang="en-US" sz="3600" spc="5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b="1" spc="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 Brown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Deputy </a:t>
            </a:r>
            <a:r>
              <a:rPr lang="en-US" sz="3600" b="1" spc="5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334-440-7911</a:t>
            </a:r>
            <a:endParaRPr lang="en-US" sz="3600" spc="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adam@al911board.com</a:t>
            </a:r>
            <a:endParaRPr lang="en-US" sz="3600" spc="5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spc="5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Laura Ehrhart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&amp; Outreach Program Manager 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334-451-9984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laura@al911board.com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spc="5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Nida Jackson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GIS Specialist 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334-440-7911</a:t>
            </a:r>
            <a:endParaRPr lang="en-US" sz="3600" spc="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nida@al911board.com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spc="5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Leah Missildine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 </a:t>
            </a:r>
            <a:r>
              <a:rPr lang="en-US" sz="3600" b="1" spc="5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334-440-7911</a:t>
            </a:r>
            <a:endParaRPr lang="en-US" sz="3600" spc="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leah@al911board.com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CA2CA-AD23-A5DD-AE7E-C5DCA0314C3B}"/>
              </a:ext>
            </a:extLst>
          </p:cNvPr>
          <p:cNvSpPr txBox="1"/>
          <p:nvPr/>
        </p:nvSpPr>
        <p:spPr>
          <a:xfrm>
            <a:off x="436863" y="380835"/>
            <a:ext cx="56673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/>
              <a:t>Introduction &amp; Contact Information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5927BC-7FA4-41CE-BB75-EDCEC384A73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88486" y="380835"/>
            <a:ext cx="5667375" cy="566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6516FB-2599-4BD0-AAE8-E142F08CA6E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662979" y="5845203"/>
            <a:ext cx="385765" cy="38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1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D8A77BD-6316-491E-B3B1-04B7F17DF4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60" y="6403897"/>
            <a:ext cx="10527956" cy="4541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57BA61-68E0-4D36-9048-B81311159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662979" y="5873778"/>
            <a:ext cx="385765" cy="38795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528BCF6-1BC1-CA64-AF52-296BEEFAF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How ECDs Operate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85784-DBB8-30DB-AEE3-388E3C15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Differences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5AE841-D83A-B405-BDBD-BE742F3FC1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Non-PSAP ECDs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Administrative ECDs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ECDs that have one or more PSAPs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ECDs that are the PSAP and vice versa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BD508F-34FA-4DAD-6333-DE3F58950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similarities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3964C06-DD51-8849-95F0-647452C78A0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ANGEN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NG911 GIS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Certification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Expectation of service level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Staffing shortages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Funding questions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22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D8A77BD-6316-491E-B3B1-04B7F17DF4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60" y="6403897"/>
            <a:ext cx="10527956" cy="4541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57BA61-68E0-4D36-9048-B81311159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662979" y="5873778"/>
            <a:ext cx="385765" cy="3879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8B55CC-1316-8E6C-A202-0BE579DC5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Modernize Statutory Language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5BBB8FA-FAAE-2489-6E8B-3D290352E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Recognize (and respect) our differences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Define what 911 surcharge should pay for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Formulate an equitable distribution formula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Determine what services your agency will offer and who will pay for what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Bolster efficiencies in more of our duties and operations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1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8E5EAB7-BE69-488B-A474-8A6C9FE48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60" y="6403897"/>
            <a:ext cx="10527956" cy="454103"/>
          </a:xfrm>
          <a:prstGeom prst="rect">
            <a:avLst/>
          </a:prstGeom>
        </p:spPr>
      </p:pic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7019D1A-8FDC-75C2-5A24-0150842EDD9D}"/>
              </a:ext>
            </a:extLst>
          </p:cNvPr>
          <p:cNvSpPr txBox="1">
            <a:spLocks/>
          </p:cNvSpPr>
          <p:nvPr/>
        </p:nvSpPr>
        <p:spPr>
          <a:xfrm>
            <a:off x="305783" y="991318"/>
            <a:ext cx="5921297" cy="4938851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4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Anderson Brooms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GIS Program Manager 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334-440-7911</a:t>
            </a:r>
            <a:endParaRPr lang="en-US" sz="3600" spc="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anderson@al911board.com</a:t>
            </a:r>
            <a:endParaRPr lang="en-US" sz="3600" spc="5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b="1" spc="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 Brown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Deputy </a:t>
            </a:r>
            <a:r>
              <a:rPr lang="en-US" sz="3600" b="1" spc="5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334-440-7911</a:t>
            </a:r>
            <a:endParaRPr lang="en-US" sz="3600" spc="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adam@al911board.com</a:t>
            </a:r>
            <a:endParaRPr lang="en-US" sz="3600" spc="5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spc="5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Laura Ehrhart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&amp; Outreach Program Manager 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334-451-9984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laura@al911board.com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spc="5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Nida Jackson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GIS Specialist 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334-440-7911</a:t>
            </a:r>
            <a:endParaRPr lang="en-US" sz="3600" spc="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nida@al911board.com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spc="5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Leah Missildine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 </a:t>
            </a:r>
            <a:r>
              <a:rPr lang="en-US" sz="3600" b="1" spc="5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334-440-7911</a:t>
            </a:r>
            <a:endParaRPr lang="en-US" sz="3600" spc="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spc="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pc="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leah@al911board.com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CA2CA-AD23-A5DD-AE7E-C5DCA0314C3B}"/>
              </a:ext>
            </a:extLst>
          </p:cNvPr>
          <p:cNvSpPr txBox="1"/>
          <p:nvPr/>
        </p:nvSpPr>
        <p:spPr>
          <a:xfrm>
            <a:off x="436863" y="380835"/>
            <a:ext cx="56673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/>
              <a:t>Contact </a:t>
            </a:r>
            <a:r>
              <a:rPr lang="en-US" sz="2600" b="1" u="sng" dirty="0"/>
              <a:t>Information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5927BC-7FA4-41CE-BB75-EDCEC384A73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88486" y="380835"/>
            <a:ext cx="5667375" cy="566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6516FB-2599-4BD0-AAE8-E142F08CA6E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662979" y="5845203"/>
            <a:ext cx="385765" cy="38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4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6EF08-D0B4-45BF-B34B-19F607555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1" y="822187"/>
            <a:ext cx="3200400" cy="923330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</a:t>
            </a:r>
          </a:p>
        </p:txBody>
      </p:sp>
      <p:pic>
        <p:nvPicPr>
          <p:cNvPr id="6" name="Content Placeholder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428C4C4-BD07-40E1-A152-5513217682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77508" y="0"/>
            <a:ext cx="7253654" cy="6377601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0FF824-5597-4186-8CDB-3972A038C0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7"/>
            <a:ext cx="12039893" cy="454103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224521-359C-4099-B1A4-D5F2005B6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1826093"/>
            <a:ext cx="4200525" cy="4497227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Anderson Brooms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GIS Program Manager 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anderson@al911board.com</a:t>
            </a:r>
            <a:r>
              <a:rPr 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 Brown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Deputy </a:t>
            </a:r>
            <a:r>
              <a:rPr lang="en-US" sz="32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adam@al911board.com</a:t>
            </a:r>
            <a:endParaRPr lang="en-US" sz="32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Laura Ehrhart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&amp; Outreach Program Manager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O: 334-440-7912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334-451-9984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laura@al911board.com</a:t>
            </a:r>
            <a:endParaRPr lang="en-US" sz="32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Nida Jackson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GIS Specialist 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nida@al911board.com</a:t>
            </a:r>
            <a:r>
              <a:rPr 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Leah Missildine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 </a:t>
            </a:r>
            <a:r>
              <a:rPr lang="en-US" sz="32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</a:t>
            </a:r>
            <a:r>
              <a:rPr 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leah@al911board.com</a:t>
            </a:r>
            <a:endParaRPr lang="en-US" sz="32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Michelle Peel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Coordinator</a:t>
            </a:r>
            <a:r>
              <a:rPr lang="en-US" sz="32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michelle@al911board.com</a:t>
            </a:r>
            <a:endParaRPr lang="en-US" sz="32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20826E-4352-C945-A4E9-21A77D7BC427}"/>
              </a:ext>
            </a:extLst>
          </p:cNvPr>
          <p:cNvSpPr txBox="1"/>
          <p:nvPr/>
        </p:nvSpPr>
        <p:spPr>
          <a:xfrm>
            <a:off x="457199" y="360522"/>
            <a:ext cx="3057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(334) 440-7911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4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2_Retrospec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ll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420</Words>
  <Application>Microsoft Office PowerPoint</Application>
  <PresentationFormat>Widescreen</PresentationFormat>
  <Paragraphs>107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2_Retrospect</vt:lpstr>
      <vt:lpstr>ECD Roundtable 2023 ALNENA Gulf Coast Conference</vt:lpstr>
      <vt:lpstr>PowerPoint Presentation</vt:lpstr>
      <vt:lpstr>How ECDs Operate</vt:lpstr>
      <vt:lpstr>Modernize Statutory Language</vt:lpstr>
      <vt:lpstr>PowerPoint Presentation</vt:lpstr>
      <vt:lpstr> 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10.15.2020  Legacy 9-1-1 Cost Reimbursement Webinar</dc:title>
  <dc:creator>Adam Brown</dc:creator>
  <cp:lastModifiedBy>Leah Missildine</cp:lastModifiedBy>
  <cp:revision>72</cp:revision>
  <dcterms:created xsi:type="dcterms:W3CDTF">2020-10-13T13:31:49Z</dcterms:created>
  <dcterms:modified xsi:type="dcterms:W3CDTF">2023-10-19T12:46:10Z</dcterms:modified>
</cp:coreProperties>
</file>